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57" r:id="rId3"/>
    <p:sldId id="281" r:id="rId4"/>
    <p:sldId id="260" r:id="rId5"/>
    <p:sldId id="263"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3" rIns="93167" bIns="46583" rtlCol="0"/>
          <a:lstStyle>
            <a:lvl1pPr algn="r">
              <a:defRPr sz="1200"/>
            </a:lvl1pPr>
          </a:lstStyle>
          <a:p>
            <a:fld id="{2ED3AF85-0CC9-4683-AF08-62354D5E4202}" type="datetimeFigureOut">
              <a:rPr lang="en-US" smtClean="0"/>
              <a:t>11/26/2012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3" rIns="93167"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3" rIns="93167" bIns="46583" rtlCol="0" anchor="b"/>
          <a:lstStyle>
            <a:lvl1pPr algn="r">
              <a:defRPr sz="1200"/>
            </a:lvl1pPr>
          </a:lstStyle>
          <a:p>
            <a:fld id="{14F8798A-2C96-4896-A209-CC0C2CB56887}" type="slidenum">
              <a:rPr lang="en-US" smtClean="0"/>
              <a:t>‹#›</a:t>
            </a:fld>
            <a:endParaRPr lang="en-US"/>
          </a:p>
        </p:txBody>
      </p:sp>
    </p:spTree>
    <p:extLst>
      <p:ext uri="{BB962C8B-B14F-4D97-AF65-F5344CB8AC3E}">
        <p14:creationId xmlns:p14="http://schemas.microsoft.com/office/powerpoint/2010/main" val="421963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8798A-2C96-4896-A209-CC0C2CB56887}" type="slidenum">
              <a:rPr lang="en-US" smtClean="0"/>
              <a:t>13</a:t>
            </a:fld>
            <a:endParaRPr lang="en-US"/>
          </a:p>
        </p:txBody>
      </p:sp>
    </p:spTree>
    <p:extLst>
      <p:ext uri="{BB962C8B-B14F-4D97-AF65-F5344CB8AC3E}">
        <p14:creationId xmlns:p14="http://schemas.microsoft.com/office/powerpoint/2010/main" val="357794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2ACAA3-3307-44F3-89BE-7AA2E1CB8087}"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AE44E-52C2-466C-90CC-DAE6633E082A}"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CAA3-3307-44F3-89BE-7AA2E1CB8087}"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2ACAA3-3307-44F3-89BE-7AA2E1CB8087}"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2ACAA3-3307-44F3-89BE-7AA2E1CB8087}"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AE44E-52C2-466C-90CC-DAE6633E08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ACAA3-3307-44F3-89BE-7AA2E1CB8087}"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2ACAA3-3307-44F3-89BE-7AA2E1CB8087}"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AE44E-52C2-466C-90CC-DAE6633E08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2ACAA3-3307-44F3-89BE-7AA2E1CB8087}"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AE44E-52C2-466C-90CC-DAE6633E082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2ACAA3-3307-44F3-89BE-7AA2E1CB8087}"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ACAA3-3307-44F3-89BE-7AA2E1CB8087}"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CAA3-3307-44F3-89BE-7AA2E1CB8087}"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AE44E-52C2-466C-90CC-DAE6633E082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CAA3-3307-44F3-89BE-7AA2E1CB8087}"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AE44E-52C2-466C-90CC-DAE6633E082A}"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82ACAA3-3307-44F3-89BE-7AA2E1CB8087}" type="datetimeFigureOut">
              <a:rPr lang="en-US" smtClean="0"/>
              <a:t>11/26/2012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BEAE44E-52C2-466C-90CC-DAE6633E08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533400"/>
            <a:ext cx="8229600" cy="769441"/>
          </a:xfrm>
          <a:prstGeom prst="rect">
            <a:avLst/>
          </a:prstGeom>
          <a:noFill/>
        </p:spPr>
        <p:txBody>
          <a:bodyPr wrap="square" rtlCol="0">
            <a:spAutoFit/>
          </a:bodyPr>
          <a:lstStyle/>
          <a:p>
            <a: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Planning to go on a Ski Trip</a:t>
            </a:r>
            <a:endParaRPr lang="en-US"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23727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Use proper ski equipment </a:t>
            </a:r>
            <a:endParaRPr lang="en-US" dirty="0"/>
          </a:p>
        </p:txBody>
      </p:sp>
      <p:sp>
        <p:nvSpPr>
          <p:cNvPr id="4" name="Content Placeholder 3"/>
          <p:cNvSpPr>
            <a:spLocks noGrp="1"/>
          </p:cNvSpPr>
          <p:nvPr>
            <p:ph sz="half" idx="2"/>
          </p:nvPr>
        </p:nvSpPr>
        <p:spPr/>
        <p:txBody>
          <a:bodyPr/>
          <a:lstStyle/>
          <a:p>
            <a:r>
              <a:rPr lang="en-US" sz="1800" dirty="0" smtClean="0"/>
              <a:t>Try not to borrow </a:t>
            </a:r>
            <a:r>
              <a:rPr lang="en-US" sz="1800" dirty="0"/>
              <a:t>equipment. Rent from a ski shop or the ski resort. When buying equipment, make sure your </a:t>
            </a:r>
            <a:r>
              <a:rPr lang="en-US" sz="1800" dirty="0" smtClean="0"/>
              <a:t>ski boots are </a:t>
            </a:r>
            <a:r>
              <a:rPr lang="en-US" sz="1800" dirty="0"/>
              <a:t>fitted properly. In both cases, make sure your bindings are properly adjusted.</a:t>
            </a:r>
          </a:p>
          <a:p>
            <a:endParaRPr lang="en-US" dirty="0"/>
          </a:p>
        </p:txBody>
      </p:sp>
      <p:sp>
        <p:nvSpPr>
          <p:cNvPr id="5" name="Text Placeholder 4"/>
          <p:cNvSpPr>
            <a:spLocks noGrp="1"/>
          </p:cNvSpPr>
          <p:nvPr>
            <p:ph type="body" sz="quarter" idx="3"/>
          </p:nvPr>
        </p:nvSpPr>
        <p:spPr/>
        <p:txBody>
          <a:bodyPr/>
          <a:lstStyle/>
          <a:p>
            <a:r>
              <a:rPr lang="en-US" dirty="0" smtClean="0"/>
              <a:t>Use proper instructions</a:t>
            </a:r>
            <a:endParaRPr lang="en-US" dirty="0"/>
          </a:p>
        </p:txBody>
      </p:sp>
      <p:sp>
        <p:nvSpPr>
          <p:cNvPr id="6" name="Content Placeholder 5"/>
          <p:cNvSpPr>
            <a:spLocks noGrp="1"/>
          </p:cNvSpPr>
          <p:nvPr>
            <p:ph sz="quarter" idx="4"/>
          </p:nvPr>
        </p:nvSpPr>
        <p:spPr/>
        <p:txBody>
          <a:bodyPr>
            <a:normAutofit/>
          </a:bodyPr>
          <a:lstStyle/>
          <a:p>
            <a:r>
              <a:rPr lang="en-US" sz="1800" dirty="0" smtClean="0"/>
              <a:t>If you are a beginner try to sign up for ski lessons and if you haven't skied in a while it doesn’t hurt to refresh. </a:t>
            </a:r>
            <a:endParaRPr lang="en-US" sz="1800" dirty="0"/>
          </a:p>
        </p:txBody>
      </p:sp>
      <p:sp>
        <p:nvSpPr>
          <p:cNvPr id="2" name="Title 1"/>
          <p:cNvSpPr>
            <a:spLocks noGrp="1"/>
          </p:cNvSpPr>
          <p:nvPr>
            <p:ph type="title"/>
          </p:nvPr>
        </p:nvSpPr>
        <p:spPr>
          <a:xfrm>
            <a:off x="2209800" y="5105400"/>
            <a:ext cx="6512511" cy="1143000"/>
          </a:xfrm>
        </p:spPr>
        <p:txBody>
          <a:bodyPr/>
          <a:lstStyle/>
          <a:p>
            <a:r>
              <a:rPr lang="en-US" dirty="0" smtClean="0"/>
              <a:t>Preparation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91000"/>
            <a:ext cx="30289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3581400" cy="194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286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Wear a Helmet </a:t>
            </a:r>
            <a:endParaRPr lang="en-US" dirty="0"/>
          </a:p>
        </p:txBody>
      </p:sp>
      <p:sp>
        <p:nvSpPr>
          <p:cNvPr id="4" name="Content Placeholder 3"/>
          <p:cNvSpPr>
            <a:spLocks noGrp="1"/>
          </p:cNvSpPr>
          <p:nvPr>
            <p:ph sz="half" idx="2"/>
          </p:nvPr>
        </p:nvSpPr>
        <p:spPr/>
        <p:txBody>
          <a:bodyPr>
            <a:normAutofit/>
          </a:bodyPr>
          <a:lstStyle/>
          <a:p>
            <a:r>
              <a:rPr lang="en-US" sz="1800" dirty="0"/>
              <a:t>Wearing protective headgear while skiing makes good sense. The most important tip I would offer to all parents and guardians ¬is to give a child no choice but to wear a helmet.</a:t>
            </a:r>
          </a:p>
        </p:txBody>
      </p:sp>
      <p:sp>
        <p:nvSpPr>
          <p:cNvPr id="5" name="Text Placeholder 4"/>
          <p:cNvSpPr>
            <a:spLocks noGrp="1"/>
          </p:cNvSpPr>
          <p:nvPr>
            <p:ph type="body" sz="quarter" idx="3"/>
          </p:nvPr>
        </p:nvSpPr>
        <p:spPr/>
        <p:txBody>
          <a:bodyPr/>
          <a:lstStyle/>
          <a:p>
            <a:r>
              <a:rPr lang="en-US" dirty="0" smtClean="0"/>
              <a:t>Wear </a:t>
            </a:r>
            <a:r>
              <a:rPr lang="en-US" dirty="0" err="1" smtClean="0"/>
              <a:t>Googles</a:t>
            </a:r>
            <a:endParaRPr lang="en-US" dirty="0"/>
          </a:p>
        </p:txBody>
      </p:sp>
      <p:sp>
        <p:nvSpPr>
          <p:cNvPr id="6" name="Content Placeholder 5"/>
          <p:cNvSpPr>
            <a:spLocks noGrp="1"/>
          </p:cNvSpPr>
          <p:nvPr>
            <p:ph sz="quarter" idx="4"/>
          </p:nvPr>
        </p:nvSpPr>
        <p:spPr/>
        <p:txBody>
          <a:bodyPr>
            <a:normAutofit/>
          </a:bodyPr>
          <a:lstStyle/>
          <a:p>
            <a:r>
              <a:rPr lang="en-US" sz="1800" dirty="0" smtClean="0"/>
              <a:t> </a:t>
            </a:r>
            <a:r>
              <a:rPr lang="en-US" sz="1800" dirty="0"/>
              <a:t>Wear ski goggles that fit properly around your helmet. If you wear eyeglasses, buy goggles that fit comfortably over your eyeglasses or consider prescription goggles.</a:t>
            </a:r>
          </a:p>
        </p:txBody>
      </p:sp>
      <p:sp>
        <p:nvSpPr>
          <p:cNvPr id="2" name="Title 1"/>
          <p:cNvSpPr>
            <a:spLocks noGrp="1"/>
          </p:cNvSpPr>
          <p:nvPr>
            <p:ph type="title"/>
          </p:nvPr>
        </p:nvSpPr>
        <p:spPr>
          <a:xfrm>
            <a:off x="1600200" y="5562600"/>
            <a:ext cx="6512511" cy="1143000"/>
          </a:xfrm>
        </p:spPr>
        <p:txBody>
          <a:bodyPr/>
          <a:lstStyle/>
          <a:p>
            <a:r>
              <a:rPr lang="en-US" dirty="0" smtClean="0"/>
              <a:t>Ski Wear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46577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73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Prepare for the Weather</a:t>
            </a:r>
            <a:endParaRPr lang="en-US" dirty="0"/>
          </a:p>
        </p:txBody>
      </p:sp>
      <p:sp>
        <p:nvSpPr>
          <p:cNvPr id="4" name="Content Placeholder 3"/>
          <p:cNvSpPr>
            <a:spLocks noGrp="1"/>
          </p:cNvSpPr>
          <p:nvPr>
            <p:ph sz="half" idx="2"/>
          </p:nvPr>
        </p:nvSpPr>
        <p:spPr/>
        <p:txBody>
          <a:bodyPr>
            <a:normAutofit/>
          </a:bodyPr>
          <a:lstStyle/>
          <a:p>
            <a:r>
              <a:rPr lang="en-US" sz="1800" dirty="0"/>
              <a:t>Wear layers of clothes and wear a helmet liner, a hat, or a headband. Wear gloves or mittens. Bring an extra pair in case the first pair gets wet.</a:t>
            </a:r>
          </a:p>
        </p:txBody>
      </p:sp>
      <p:sp>
        <p:nvSpPr>
          <p:cNvPr id="5" name="Text Placeholder 4"/>
          <p:cNvSpPr>
            <a:spLocks noGrp="1"/>
          </p:cNvSpPr>
          <p:nvPr>
            <p:ph type="body" sz="quarter" idx="3"/>
          </p:nvPr>
        </p:nvSpPr>
        <p:spPr/>
        <p:txBody>
          <a:bodyPr/>
          <a:lstStyle/>
          <a:p>
            <a:r>
              <a:rPr lang="en-US" dirty="0" smtClean="0"/>
              <a:t>Wear Gloves</a:t>
            </a:r>
            <a:endParaRPr lang="en-US" dirty="0"/>
          </a:p>
        </p:txBody>
      </p:sp>
      <p:sp>
        <p:nvSpPr>
          <p:cNvPr id="6" name="Content Placeholder 5"/>
          <p:cNvSpPr>
            <a:spLocks noGrp="1"/>
          </p:cNvSpPr>
          <p:nvPr>
            <p:ph sz="quarter" idx="4"/>
          </p:nvPr>
        </p:nvSpPr>
        <p:spPr/>
        <p:txBody>
          <a:bodyPr/>
          <a:lstStyle/>
          <a:p>
            <a:r>
              <a:rPr lang="en-US" dirty="0" smtClean="0"/>
              <a:t>Make sure you have waterproof gloves so your hands can stay warms. </a:t>
            </a:r>
            <a:endParaRPr lang="en-US" dirty="0"/>
          </a:p>
        </p:txBody>
      </p:sp>
      <p:sp>
        <p:nvSpPr>
          <p:cNvPr id="2" name="Title 1"/>
          <p:cNvSpPr>
            <a:spLocks noGrp="1"/>
          </p:cNvSpPr>
          <p:nvPr>
            <p:ph type="title"/>
          </p:nvPr>
        </p:nvSpPr>
        <p:spPr>
          <a:xfrm>
            <a:off x="1981200" y="5562600"/>
            <a:ext cx="6512511" cy="1143000"/>
          </a:xfrm>
        </p:spPr>
        <p:txBody>
          <a:bodyPr/>
          <a:lstStyle/>
          <a:p>
            <a:r>
              <a:rPr lang="en-US" dirty="0" smtClean="0"/>
              <a:t>Keep Warm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24200"/>
            <a:ext cx="38100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3238856" cy="220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264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Take a break </a:t>
            </a:r>
            <a:endParaRPr lang="en-US" dirty="0"/>
          </a:p>
        </p:txBody>
      </p:sp>
      <p:sp>
        <p:nvSpPr>
          <p:cNvPr id="4" name="Content Placeholder 3"/>
          <p:cNvSpPr>
            <a:spLocks noGrp="1"/>
          </p:cNvSpPr>
          <p:nvPr>
            <p:ph sz="half" idx="2"/>
          </p:nvPr>
        </p:nvSpPr>
        <p:spPr>
          <a:xfrm>
            <a:off x="457200" y="1371600"/>
            <a:ext cx="4040188" cy="3951288"/>
          </a:xfrm>
        </p:spPr>
        <p:txBody>
          <a:bodyPr>
            <a:normAutofit/>
          </a:bodyPr>
          <a:lstStyle/>
          <a:p>
            <a:r>
              <a:rPr lang="en-US" sz="1800" dirty="0" smtClean="0"/>
              <a:t>If </a:t>
            </a:r>
            <a:r>
              <a:rPr lang="en-US" sz="1800" dirty="0"/>
              <a:t>you're tired, take a break and rest for a while in the lodge. While you're resting, make sure you eat and drink enough. Skiing burns a lot of energy! </a:t>
            </a:r>
          </a:p>
        </p:txBody>
      </p:sp>
      <p:sp>
        <p:nvSpPr>
          <p:cNvPr id="5" name="Text Placeholder 4"/>
          <p:cNvSpPr>
            <a:spLocks noGrp="1"/>
          </p:cNvSpPr>
          <p:nvPr>
            <p:ph type="body" sz="quarter" idx="3"/>
          </p:nvPr>
        </p:nvSpPr>
        <p:spPr/>
        <p:txBody>
          <a:bodyPr/>
          <a:lstStyle/>
          <a:p>
            <a:r>
              <a:rPr lang="en-US" dirty="0" smtClean="0"/>
              <a:t>Ski with a friend</a:t>
            </a:r>
            <a:endParaRPr lang="en-US" dirty="0"/>
          </a:p>
        </p:txBody>
      </p:sp>
      <p:sp>
        <p:nvSpPr>
          <p:cNvPr id="6" name="Content Placeholder 5"/>
          <p:cNvSpPr>
            <a:spLocks noGrp="1"/>
          </p:cNvSpPr>
          <p:nvPr>
            <p:ph sz="quarter" idx="4"/>
          </p:nvPr>
        </p:nvSpPr>
        <p:spPr/>
        <p:txBody>
          <a:bodyPr>
            <a:normAutofit/>
          </a:bodyPr>
          <a:lstStyle/>
          <a:p>
            <a:r>
              <a:rPr lang="en-US" sz="1800" dirty="0" smtClean="0"/>
              <a:t> </a:t>
            </a:r>
            <a:r>
              <a:rPr lang="en-US" sz="1800" dirty="0"/>
              <a:t>It's always safer to ski with a friend so </a:t>
            </a:r>
            <a:r>
              <a:rPr lang="en-US" sz="1800" dirty="0" smtClean="0"/>
              <a:t>he or she </a:t>
            </a:r>
            <a:r>
              <a:rPr lang="en-US" sz="1800" dirty="0"/>
              <a:t>can watch out for you and vice versa. Prearrange a meeting place in case you get </a:t>
            </a:r>
            <a:r>
              <a:rPr lang="en-US" sz="1800" dirty="0" smtClean="0"/>
              <a:t>separated. </a:t>
            </a:r>
            <a:endParaRPr lang="en-US" sz="1800" dirty="0"/>
          </a:p>
        </p:txBody>
      </p:sp>
      <p:sp>
        <p:nvSpPr>
          <p:cNvPr id="2" name="Title 1"/>
          <p:cNvSpPr>
            <a:spLocks noGrp="1"/>
          </p:cNvSpPr>
          <p:nvPr>
            <p:ph type="title"/>
          </p:nvPr>
        </p:nvSpPr>
        <p:spPr>
          <a:xfrm>
            <a:off x="1981200" y="5486400"/>
            <a:ext cx="6512511" cy="1143000"/>
          </a:xfrm>
        </p:spPr>
        <p:txBody>
          <a:bodyPr/>
          <a:lstStyle/>
          <a:p>
            <a:r>
              <a:rPr lang="en-US" dirty="0" smtClean="0"/>
              <a:t>Buddy System</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37731"/>
            <a:ext cx="355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2438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60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how to Ski</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sz="1400" dirty="0" smtClean="0"/>
              <a:t>Take lessons</a:t>
            </a:r>
          </a:p>
          <a:p>
            <a:r>
              <a:rPr lang="en-US" sz="1400" dirty="0" smtClean="0"/>
              <a:t>Put on your ski boots</a:t>
            </a:r>
          </a:p>
          <a:p>
            <a:r>
              <a:rPr lang="en-US" sz="1400" dirty="0" smtClean="0"/>
              <a:t>Put on your skis</a:t>
            </a:r>
          </a:p>
          <a:p>
            <a:r>
              <a:rPr lang="en-US" sz="1400" dirty="0" smtClean="0"/>
              <a:t>Assume the basic skiing posture</a:t>
            </a:r>
          </a:p>
          <a:p>
            <a:r>
              <a:rPr lang="en-US" sz="1400" dirty="0" smtClean="0"/>
              <a:t>Learn how to walk in skis</a:t>
            </a:r>
          </a:p>
          <a:p>
            <a:r>
              <a:rPr lang="en-US" sz="1400" dirty="0" smtClean="0"/>
              <a:t>Start on the bunny hill</a:t>
            </a:r>
          </a:p>
          <a:p>
            <a:r>
              <a:rPr lang="en-US" sz="1400" dirty="0" smtClean="0"/>
              <a:t>Ready yourself at the top</a:t>
            </a:r>
          </a:p>
          <a:p>
            <a:r>
              <a:rPr lang="en-US" sz="1400" dirty="0" smtClean="0"/>
              <a:t>Learn how to turn</a:t>
            </a:r>
          </a:p>
          <a:p>
            <a:r>
              <a:rPr lang="en-US" sz="1400" dirty="0" smtClean="0"/>
              <a:t>Move on the rest of the ski hill</a:t>
            </a:r>
          </a:p>
          <a:p>
            <a:r>
              <a:rPr lang="en-US" sz="1400" dirty="0" smtClean="0"/>
              <a:t>Learn how to distinguish trail difficulty</a:t>
            </a:r>
          </a:p>
          <a:p>
            <a:r>
              <a:rPr lang="en-US" sz="1400" dirty="0" smtClean="0"/>
              <a:t>Start with your first beginner trail</a:t>
            </a:r>
          </a:p>
          <a:p>
            <a:r>
              <a:rPr lang="en-US" sz="1400" dirty="0" smtClean="0"/>
              <a:t>Try skiing without using the “pizza technique.”</a:t>
            </a:r>
          </a:p>
          <a:p>
            <a:r>
              <a:rPr lang="en-US" sz="1400" dirty="0" smtClean="0"/>
              <a:t>Try your  </a:t>
            </a:r>
            <a:r>
              <a:rPr lang="en-US" sz="1400" dirty="0"/>
              <a:t>first intermediate </a:t>
            </a:r>
            <a:r>
              <a:rPr lang="en-US" sz="1400" dirty="0" smtClean="0"/>
              <a:t>trail</a:t>
            </a:r>
          </a:p>
          <a:p>
            <a:pPr marL="45720" indent="0">
              <a:buNone/>
            </a:pPr>
            <a:endParaRPr lang="en-US" sz="1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762000"/>
            <a:ext cx="3657599" cy="2819400"/>
          </a:xfrm>
        </p:spPr>
      </p:pic>
    </p:spTree>
    <p:extLst>
      <p:ext uri="{BB962C8B-B14F-4D97-AF65-F5344CB8AC3E}">
        <p14:creationId xmlns:p14="http://schemas.microsoft.com/office/powerpoint/2010/main" val="172451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Ski</a:t>
            </a:r>
            <a:endParaRPr lang="en-US" dirty="0"/>
          </a:p>
        </p:txBody>
      </p:sp>
      <p:sp>
        <p:nvSpPr>
          <p:cNvPr id="3" name="Content Placeholder 2"/>
          <p:cNvSpPr>
            <a:spLocks noGrp="1"/>
          </p:cNvSpPr>
          <p:nvPr>
            <p:ph sz="quarter" idx="13"/>
          </p:nvPr>
        </p:nvSpPr>
        <p:spPr/>
        <p:txBody>
          <a:bodyPr>
            <a:normAutofit/>
          </a:bodyPr>
          <a:lstStyle/>
          <a:p>
            <a:r>
              <a:rPr lang="en-US" sz="1400" dirty="0"/>
              <a:t>Take Lessons: </a:t>
            </a:r>
            <a:endParaRPr lang="en-US" sz="1400" dirty="0" smtClean="0"/>
          </a:p>
          <a:p>
            <a:pPr marL="45720" indent="0">
              <a:buNone/>
            </a:pPr>
            <a:r>
              <a:rPr lang="en-US" sz="1400" dirty="0" smtClean="0"/>
              <a:t>Although </a:t>
            </a:r>
            <a:r>
              <a:rPr lang="en-US" sz="1400" dirty="0"/>
              <a:t>this may not be a first option for everyone, since they can be expensive and sometimes aren't fun, it is arguably the fastest way to get the basics down. Look for beginners' classes that are offered in skiing resorts and mountains.</a:t>
            </a:r>
          </a:p>
        </p:txBody>
      </p:sp>
      <p:sp>
        <p:nvSpPr>
          <p:cNvPr id="4" name="Content Placeholder 3"/>
          <p:cNvSpPr>
            <a:spLocks noGrp="1"/>
          </p:cNvSpPr>
          <p:nvPr>
            <p:ph sz="quarter" idx="14"/>
          </p:nvPr>
        </p:nvSpPr>
        <p:spPr/>
        <p:txBody>
          <a:bodyPr>
            <a:normAutofit/>
          </a:bodyPr>
          <a:lstStyle/>
          <a:p>
            <a:r>
              <a:rPr lang="en-US" sz="1400" dirty="0" smtClean="0"/>
              <a:t>Put on your ski </a:t>
            </a:r>
            <a:r>
              <a:rPr lang="en-US" sz="1400" dirty="0"/>
              <a:t>boots</a:t>
            </a:r>
            <a:r>
              <a:rPr lang="en-US" sz="1400" dirty="0" smtClean="0"/>
              <a:t>: </a:t>
            </a:r>
          </a:p>
          <a:p>
            <a:pPr marL="45720" indent="0">
              <a:buNone/>
            </a:pPr>
            <a:r>
              <a:rPr lang="en-US" sz="1400" dirty="0" smtClean="0"/>
              <a:t>You'll </a:t>
            </a:r>
            <a:r>
              <a:rPr lang="en-US" sz="1400" dirty="0"/>
              <a:t>need to find the right size and adjust the </a:t>
            </a:r>
            <a:r>
              <a:rPr lang="en-US" sz="1400" dirty="0" smtClean="0"/>
              <a:t>tightness. </a:t>
            </a:r>
            <a:r>
              <a:rPr lang="en-US" sz="1400" dirty="0"/>
              <a:t>At rest, your foot should be </a:t>
            </a:r>
            <a:r>
              <a:rPr lang="en-US" sz="1400" dirty="0" smtClean="0"/>
              <a:t>essentially </a:t>
            </a:r>
            <a:r>
              <a:rPr lang="en-US" sz="1400" dirty="0"/>
              <a:t>immobile but not compressed. Your toes should not press against the front of the boot when you bend your knees to point your shins slightly forward at the angle of the boot. The top of the boot should be snug around your ankle. </a:t>
            </a:r>
          </a:p>
        </p:txBody>
      </p:sp>
    </p:spTree>
    <p:extLst>
      <p:ext uri="{BB962C8B-B14F-4D97-AF65-F5344CB8AC3E}">
        <p14:creationId xmlns:p14="http://schemas.microsoft.com/office/powerpoint/2010/main" val="380026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your skis</a:t>
            </a:r>
            <a:endParaRPr lang="en-US" dirty="0"/>
          </a:p>
        </p:txBody>
      </p:sp>
      <p:sp>
        <p:nvSpPr>
          <p:cNvPr id="3" name="Content Placeholder 2"/>
          <p:cNvSpPr>
            <a:spLocks noGrp="1"/>
          </p:cNvSpPr>
          <p:nvPr>
            <p:ph sz="quarter" idx="13"/>
          </p:nvPr>
        </p:nvSpPr>
        <p:spPr>
          <a:xfrm>
            <a:off x="228600" y="762000"/>
            <a:ext cx="3346704" cy="3474720"/>
          </a:xfrm>
        </p:spPr>
        <p:txBody>
          <a:bodyPr>
            <a:normAutofit fontScale="25000" lnSpcReduction="20000"/>
          </a:bodyPr>
          <a:lstStyle/>
          <a:p>
            <a:r>
              <a:rPr lang="en-US" sz="5600" dirty="0" smtClean="0"/>
              <a:t>Put on </a:t>
            </a:r>
            <a:r>
              <a:rPr lang="en-US" sz="5600" dirty="0"/>
              <a:t>your Skis: </a:t>
            </a:r>
            <a:r>
              <a:rPr lang="en-US" sz="5600" dirty="0" smtClean="0"/>
              <a:t>. If </a:t>
            </a:r>
            <a:r>
              <a:rPr lang="en-US" sz="5600" dirty="0"/>
              <a:t>your skis are locked together, bottom-to-bottom, by the clip-like "snow brakes" extending from the bindings past the flat sides (their purpose is to keep the skis from running away when they pop off the boots to protect your feet from excessive twisting), set the skis upright on their back end, hold down the one with its brake "inside", and gently shake and wiggle off the one with its brake "outside". </a:t>
            </a:r>
            <a:endParaRPr lang="en-US" sz="5600" dirty="0" smtClean="0"/>
          </a:p>
          <a:p>
            <a:pPr marL="45720" indent="0">
              <a:buNone/>
            </a:pPr>
            <a:endParaRPr lang="en-US" sz="5600" dirty="0" smtClean="0"/>
          </a:p>
          <a:p>
            <a:r>
              <a:rPr lang="en-US" sz="5600" dirty="0" smtClean="0"/>
              <a:t>Set </a:t>
            </a:r>
            <a:r>
              <a:rPr lang="en-US" sz="5600" dirty="0"/>
              <a:t>the skis pointing in the same direction about a foot apart. Stick the poles in the snow on each side of the skis, a few inches to the side and next to the front edge of the binding. Hold onto the poles and, one foot at a time, tuck the flange at the boot's toe into the front binding and then push the flange at the boot's heel into the rear binding, which should close with a </a:t>
            </a:r>
            <a:r>
              <a:rPr lang="en-US" sz="5600" dirty="0" smtClean="0"/>
              <a:t>click.</a:t>
            </a:r>
            <a:endParaRPr lang="en-US" dirty="0" smtClean="0"/>
          </a:p>
          <a:p>
            <a:pPr marL="45720" indent="0">
              <a:buNone/>
            </a:pPr>
            <a:endParaRPr lang="en-US" dirty="0"/>
          </a:p>
        </p:txBody>
      </p:sp>
      <p:sp>
        <p:nvSpPr>
          <p:cNvPr id="4" name="Content Placeholder 3"/>
          <p:cNvSpPr>
            <a:spLocks noGrp="1"/>
          </p:cNvSpPr>
          <p:nvPr>
            <p:ph sz="quarter" idx="14"/>
          </p:nvPr>
        </p:nvSpPr>
        <p:spPr>
          <a:noFill/>
        </p:spPr>
        <p:txBody>
          <a:bodyPr>
            <a:normAutofit/>
          </a:bodyPr>
          <a:lstStyle/>
          <a:p>
            <a:r>
              <a:rPr lang="en-US" sz="1400" dirty="0" smtClean="0"/>
              <a:t>Slide </a:t>
            </a:r>
            <a:r>
              <a:rPr lang="en-US" sz="1400" dirty="0"/>
              <a:t>each foot back and forth a little to check that the ski has attached. If it hasn't, try again. To take off a ski, or to reset its latch to retry a failed mounting, push down the lever behind the boot to be parallel to the ski. This is most easily pushed with a </a:t>
            </a:r>
            <a:r>
              <a:rPr lang="en-US" sz="1400" dirty="0" smtClean="0"/>
              <a:t>pole, </a:t>
            </a:r>
            <a:r>
              <a:rPr lang="en-US" sz="1400" dirty="0"/>
              <a:t>by </a:t>
            </a:r>
            <a:r>
              <a:rPr lang="en-US" sz="1400" dirty="0" smtClean="0"/>
              <a:t>putting  the spike into the indention. </a:t>
            </a:r>
            <a:endParaRPr lang="en-US" dirty="0"/>
          </a:p>
        </p:txBody>
      </p:sp>
    </p:spTree>
    <p:extLst>
      <p:ext uri="{BB962C8B-B14F-4D97-AF65-F5344CB8AC3E}">
        <p14:creationId xmlns:p14="http://schemas.microsoft.com/office/powerpoint/2010/main" val="94927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Skills</a:t>
            </a:r>
            <a:endParaRPr lang="en-US" dirty="0"/>
          </a:p>
        </p:txBody>
      </p:sp>
      <p:sp>
        <p:nvSpPr>
          <p:cNvPr id="3" name="Content Placeholder 2"/>
          <p:cNvSpPr>
            <a:spLocks noGrp="1"/>
          </p:cNvSpPr>
          <p:nvPr>
            <p:ph sz="quarter" idx="13"/>
          </p:nvPr>
        </p:nvSpPr>
        <p:spPr/>
        <p:txBody>
          <a:bodyPr>
            <a:noAutofit/>
          </a:bodyPr>
          <a:lstStyle/>
          <a:p>
            <a:r>
              <a:rPr lang="en-US" sz="1400" dirty="0" smtClean="0"/>
              <a:t>Assume the basic </a:t>
            </a:r>
            <a:r>
              <a:rPr lang="en-US" sz="1400" dirty="0"/>
              <a:t>skiing posture</a:t>
            </a:r>
            <a:r>
              <a:rPr lang="en-US" sz="1400" dirty="0" smtClean="0"/>
              <a:t>: </a:t>
            </a:r>
          </a:p>
          <a:p>
            <a:pPr marL="45720" indent="0">
              <a:buNone/>
            </a:pPr>
            <a:r>
              <a:rPr lang="en-US" sz="1400" dirty="0" smtClean="0"/>
              <a:t>Bend </a:t>
            </a:r>
            <a:r>
              <a:rPr lang="en-US" sz="1400" dirty="0"/>
              <a:t>your knees so your shins rest on the front of the boots and also lean forward slightly. The length of the skis will make falling forward unlikely. Leaning back will not normally stop you, but will make the skis hard to control. Put your hands through the straps on the ski poles and hold the poles by your sides. During most actual skiing, you'll want them ready to use, but won't actually use them. </a:t>
            </a:r>
          </a:p>
        </p:txBody>
      </p:sp>
      <p:sp>
        <p:nvSpPr>
          <p:cNvPr id="4" name="Content Placeholder 3"/>
          <p:cNvSpPr>
            <a:spLocks noGrp="1"/>
          </p:cNvSpPr>
          <p:nvPr>
            <p:ph sz="quarter" idx="14"/>
          </p:nvPr>
        </p:nvSpPr>
        <p:spPr/>
        <p:txBody>
          <a:bodyPr>
            <a:normAutofit/>
          </a:bodyPr>
          <a:lstStyle/>
          <a:p>
            <a:r>
              <a:rPr lang="en-US" sz="1400" dirty="0" smtClean="0"/>
              <a:t>Learn how to walk </a:t>
            </a:r>
            <a:r>
              <a:rPr lang="en-US" sz="1400" dirty="0"/>
              <a:t>in skis</a:t>
            </a:r>
            <a:r>
              <a:rPr lang="en-US" sz="1400" dirty="0" smtClean="0"/>
              <a:t>: </a:t>
            </a:r>
          </a:p>
          <a:p>
            <a:pPr marL="45720" indent="0">
              <a:buNone/>
            </a:pPr>
            <a:r>
              <a:rPr lang="en-US" sz="1400" dirty="0" smtClean="0"/>
              <a:t>One </a:t>
            </a:r>
            <a:r>
              <a:rPr lang="en-US" sz="1400" dirty="0"/>
              <a:t>of the first things you should learn is how to move around in skis. There are a few methods: Keep the skis parallel and push yourself forward with the poles. With both arms simultaneously, stab the poles, angled gently rearward, into the snow beside you, rotate your entire arms smoothly backward, and repeat. The angle lets you use your stronger shoulder muscles rather than your weaker forearm muscles to pull back. Pull one side more than the other to turn.</a:t>
            </a:r>
          </a:p>
        </p:txBody>
      </p:sp>
    </p:spTree>
    <p:extLst>
      <p:ext uri="{BB962C8B-B14F-4D97-AF65-F5344CB8AC3E}">
        <p14:creationId xmlns:p14="http://schemas.microsoft.com/office/powerpoint/2010/main" val="396343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to ski</a:t>
            </a:r>
            <a:endParaRPr lang="en-US" dirty="0"/>
          </a:p>
        </p:txBody>
      </p:sp>
      <p:sp>
        <p:nvSpPr>
          <p:cNvPr id="3" name="Content Placeholder 2"/>
          <p:cNvSpPr>
            <a:spLocks noGrp="1"/>
          </p:cNvSpPr>
          <p:nvPr>
            <p:ph sz="quarter" idx="13"/>
          </p:nvPr>
        </p:nvSpPr>
        <p:spPr/>
        <p:txBody>
          <a:bodyPr>
            <a:normAutofit fontScale="62500" lnSpcReduction="20000"/>
          </a:bodyPr>
          <a:lstStyle/>
          <a:p>
            <a:r>
              <a:rPr lang="en-US" dirty="0"/>
              <a:t>Start on the bunny </a:t>
            </a:r>
            <a:r>
              <a:rPr lang="en-US" dirty="0" smtClean="0"/>
              <a:t>hill:</a:t>
            </a:r>
          </a:p>
          <a:p>
            <a:pPr marL="45720" indent="0">
              <a:buNone/>
            </a:pPr>
            <a:r>
              <a:rPr lang="en-US" dirty="0"/>
              <a:t>Start on the bunny hill. A bunny hill is defined as a small slope, preferably with a rope tow. Go up the carpet lift, rope tow or chairlift to the top of the bunny hill. A carpet lift is a big conveyor belt. In one arrangement, you push yourself forward onto the leading edge, ride it most of the way with your poles on the belt, ready to brace yourself on them against a sudden stop usually caused by a child's or beginner's error. Several feet from the end, lift your poles to avoid jamming the end mechanism and lean gently forward to smoothly ski to a halt off the end of it.</a:t>
            </a:r>
          </a:p>
          <a:p>
            <a:endParaRPr lang="en-US" dirty="0"/>
          </a:p>
        </p:txBody>
      </p:sp>
      <p:sp>
        <p:nvSpPr>
          <p:cNvPr id="4" name="Content Placeholder 3"/>
          <p:cNvSpPr>
            <a:spLocks noGrp="1"/>
          </p:cNvSpPr>
          <p:nvPr>
            <p:ph sz="quarter" idx="14"/>
          </p:nvPr>
        </p:nvSpPr>
        <p:spPr/>
        <p:txBody>
          <a:bodyPr>
            <a:normAutofit fontScale="55000" lnSpcReduction="20000"/>
          </a:bodyPr>
          <a:lstStyle/>
          <a:p>
            <a:r>
              <a:rPr lang="en-US" dirty="0"/>
              <a:t>Ready yourself at the </a:t>
            </a:r>
            <a:r>
              <a:rPr lang="en-US" dirty="0" smtClean="0"/>
              <a:t>top:</a:t>
            </a:r>
          </a:p>
          <a:p>
            <a:pPr marL="45720" indent="0">
              <a:buNone/>
            </a:pPr>
            <a:r>
              <a:rPr lang="en-US" dirty="0"/>
              <a:t>Watch out for others, especially if the bunny slope is at the foot of another slope from which other skiers may come in fast. First, familiarize yourself with the technique for stopping or slowing down: point your skis together, then push your heels out to form a wedge with an open point and the leading sides tilted slightly up into the oncoming snow. This is known as the "pizza", "wedge", or "snowplow" after an old-fashioned wedge-shaped plow[6]. The wider you spread it, the slower you go. Do not overlap your skis: that tends to lose to a loss of control. Allow yourself to begin sliding down the slope, but go slowly. Keep your skis pointed together. Once you reach the bottom, point the skis toward each other and make a wide angle. This will stop you fairly quickly. If you fall, point the skis so they point across the slope, not down it. Push yourself up, orient yourself, and continue down the slope.</a:t>
            </a:r>
          </a:p>
        </p:txBody>
      </p:sp>
    </p:spTree>
    <p:extLst>
      <p:ext uri="{BB962C8B-B14F-4D97-AF65-F5344CB8AC3E}">
        <p14:creationId xmlns:p14="http://schemas.microsoft.com/office/powerpoint/2010/main" val="280321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 movement</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sz="2000" dirty="0"/>
              <a:t>Learn how to </a:t>
            </a:r>
            <a:r>
              <a:rPr lang="en-US" sz="2000" dirty="0" smtClean="0"/>
              <a:t>turn:</a:t>
            </a:r>
          </a:p>
          <a:p>
            <a:pPr marL="45720" indent="0">
              <a:buNone/>
            </a:pPr>
            <a:r>
              <a:rPr lang="en-US" sz="2000" dirty="0"/>
              <a:t>After you have done the bunny hill a few times, you will likely begin to want to turn. To do this, shift your weight onto the ski that is not in the direction you want to turn. Pushing against it tends to swing your body sideways behind it so that it continues, now at an angle cutting against the snow, in front of you. Lean into and dig the ski edges into a turn a little to make it sharper. Plan ahead: curves will be wide at first. Give obstacles plenty of space! Once you know how to do this, you can go down the hill in a curved kind of zigzag.</a:t>
            </a:r>
          </a:p>
          <a:p>
            <a:endParaRPr lang="en-US" dirty="0"/>
          </a:p>
        </p:txBody>
      </p:sp>
      <p:sp>
        <p:nvSpPr>
          <p:cNvPr id="4" name="Content Placeholder 3"/>
          <p:cNvSpPr>
            <a:spLocks noGrp="1"/>
          </p:cNvSpPr>
          <p:nvPr>
            <p:ph sz="quarter" idx="14"/>
          </p:nvPr>
        </p:nvSpPr>
        <p:spPr/>
        <p:txBody>
          <a:bodyPr>
            <a:normAutofit/>
          </a:bodyPr>
          <a:lstStyle/>
          <a:p>
            <a:r>
              <a:rPr lang="en-US" sz="1400" dirty="0"/>
              <a:t>Move on the rest of the ski </a:t>
            </a:r>
            <a:r>
              <a:rPr lang="en-US" sz="1400" dirty="0" smtClean="0"/>
              <a:t>hill:</a:t>
            </a:r>
          </a:p>
          <a:p>
            <a:pPr marL="45720" indent="0">
              <a:buNone/>
            </a:pPr>
            <a:r>
              <a:rPr lang="en-US" sz="1400" dirty="0"/>
              <a:t>Once you have mastered the bunny hill -- that is, you can ride the lift, walk on the flat part, ski down, turn both ways and stop with ease -- you should be ready to try a beginner hill. Consult with your instructor. See if he or she thinks you are ready, and then get ready for the rest of the mountain!</a:t>
            </a:r>
          </a:p>
          <a:p>
            <a:pPr marL="45720" indent="0">
              <a:buNone/>
            </a:pPr>
            <a:endParaRPr lang="en-US" dirty="0"/>
          </a:p>
        </p:txBody>
      </p:sp>
    </p:spTree>
    <p:extLst>
      <p:ext uri="{BB962C8B-B14F-4D97-AF65-F5344CB8AC3E}">
        <p14:creationId xmlns:p14="http://schemas.microsoft.com/office/powerpoint/2010/main" val="391103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3400"/>
            <a:ext cx="8153400" cy="1571432"/>
          </a:xfrm>
        </p:spPr>
        <p:txBody>
          <a:bodyPr/>
          <a:lstStyle/>
          <a:p>
            <a:r>
              <a:rPr lang="en-US" dirty="0" smtClean="0"/>
              <a:t>Planning to go on </a:t>
            </a:r>
            <a:r>
              <a:rPr lang="en-US" dirty="0" smtClean="0"/>
              <a:t>a </a:t>
            </a:r>
            <a:r>
              <a:rPr lang="en-US" dirty="0" smtClean="0"/>
              <a:t>Ski Trip</a:t>
            </a:r>
            <a:endParaRPr lang="en-US" dirty="0"/>
          </a:p>
        </p:txBody>
      </p:sp>
      <p:sp>
        <p:nvSpPr>
          <p:cNvPr id="3" name="Content Placeholder 2"/>
          <p:cNvSpPr>
            <a:spLocks noGrp="1"/>
          </p:cNvSpPr>
          <p:nvPr>
            <p:ph sz="quarter" idx="13"/>
          </p:nvPr>
        </p:nvSpPr>
        <p:spPr/>
        <p:txBody>
          <a:bodyPr/>
          <a:lstStyle/>
          <a:p>
            <a:pPr marL="45720" indent="0">
              <a:buNone/>
            </a:pPr>
            <a:r>
              <a:rPr lang="en-US" dirty="0" err="1" smtClean="0"/>
              <a:t>Tanika</a:t>
            </a:r>
            <a:r>
              <a:rPr lang="en-US" dirty="0" smtClean="0"/>
              <a:t> Lucas-Clay</a:t>
            </a:r>
          </a:p>
          <a:p>
            <a:pPr marL="45720" indent="0">
              <a:buNone/>
            </a:pPr>
            <a:r>
              <a:rPr lang="en-US" dirty="0" err="1" smtClean="0"/>
              <a:t>Kristan</a:t>
            </a:r>
            <a:r>
              <a:rPr lang="en-US" dirty="0" smtClean="0"/>
              <a:t> Clark</a:t>
            </a:r>
          </a:p>
          <a:p>
            <a:pPr marL="45720" indent="0">
              <a:buNone/>
            </a:pPr>
            <a:r>
              <a:rPr lang="en-US" dirty="0" err="1" smtClean="0"/>
              <a:t>Wenting</a:t>
            </a:r>
            <a:r>
              <a:rPr lang="en-US" dirty="0" smtClean="0"/>
              <a:t> Hu</a:t>
            </a:r>
          </a:p>
          <a:p>
            <a:pPr marL="45720" indent="0">
              <a:buNone/>
            </a:pPr>
            <a:r>
              <a:rPr lang="en-US" dirty="0" smtClean="0"/>
              <a:t>Michael </a:t>
            </a:r>
            <a:r>
              <a:rPr lang="en-US" dirty="0" err="1" smtClean="0"/>
              <a:t>Mccane</a:t>
            </a:r>
            <a:r>
              <a:rPr lang="en-US" dirty="0" smtClean="0"/>
              <a:t>  </a:t>
            </a:r>
            <a:endParaRPr lang="en-US" dirty="0"/>
          </a:p>
        </p:txBody>
      </p:sp>
    </p:spTree>
    <p:extLst>
      <p:ext uri="{BB962C8B-B14F-4D97-AF65-F5344CB8AC3E}">
        <p14:creationId xmlns:p14="http://schemas.microsoft.com/office/powerpoint/2010/main" val="4116443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 Difficulty</a:t>
            </a:r>
            <a:endParaRPr lang="en-US" dirty="0"/>
          </a:p>
        </p:txBody>
      </p:sp>
      <p:sp>
        <p:nvSpPr>
          <p:cNvPr id="3" name="Content Placeholder 2"/>
          <p:cNvSpPr>
            <a:spLocks noGrp="1"/>
          </p:cNvSpPr>
          <p:nvPr>
            <p:ph sz="quarter" idx="13"/>
          </p:nvPr>
        </p:nvSpPr>
        <p:spPr/>
        <p:txBody>
          <a:bodyPr>
            <a:normAutofit/>
          </a:bodyPr>
          <a:lstStyle/>
          <a:p>
            <a:r>
              <a:rPr lang="en-US" sz="1600" dirty="0"/>
              <a:t>Learn how to distinguish trail </a:t>
            </a:r>
            <a:r>
              <a:rPr lang="en-US" sz="1600" dirty="0" smtClean="0"/>
              <a:t>difficulty:</a:t>
            </a:r>
          </a:p>
          <a:p>
            <a:pPr marL="45720" indent="0">
              <a:buNone/>
            </a:pPr>
            <a:r>
              <a:rPr lang="en-US" sz="1600" dirty="0"/>
              <a:t>You can tell how hard a trail is by the symbol on the trail marker or ski map. In North America, trail difficulty is indicated as follows: A green circle indicates an easy, or beginner, trail. These trails are not too fast, will contain few obstacles, and aren't too long.</a:t>
            </a:r>
          </a:p>
          <a:p>
            <a:endParaRPr lang="en-US" dirty="0"/>
          </a:p>
        </p:txBody>
      </p:sp>
      <p:sp>
        <p:nvSpPr>
          <p:cNvPr id="4" name="Content Placeholder 3"/>
          <p:cNvSpPr>
            <a:spLocks noGrp="1"/>
          </p:cNvSpPr>
          <p:nvPr>
            <p:ph sz="quarter" idx="14"/>
          </p:nvPr>
        </p:nvSpPr>
        <p:spPr/>
        <p:txBody>
          <a:bodyPr>
            <a:normAutofit/>
          </a:bodyPr>
          <a:lstStyle/>
          <a:p>
            <a:r>
              <a:rPr lang="en-US" sz="1600" dirty="0"/>
              <a:t>Start with your first beginner </a:t>
            </a:r>
            <a:r>
              <a:rPr lang="en-US" sz="1600" dirty="0" smtClean="0"/>
              <a:t>trail:</a:t>
            </a:r>
          </a:p>
          <a:p>
            <a:pPr marL="45720" indent="0">
              <a:buNone/>
            </a:pPr>
            <a:r>
              <a:rPr lang="en-US" sz="1600" dirty="0"/>
              <a:t>Consult the ski map to find a suitable trail. It should be close to the base area. Try to find a green run that starts at the top of a lift and ends at the base area, or a series of trails like so that are all green. Ride up the lift, and start on the trail.</a:t>
            </a:r>
          </a:p>
          <a:p>
            <a:endParaRPr lang="en-US" dirty="0"/>
          </a:p>
        </p:txBody>
      </p:sp>
    </p:spTree>
    <p:extLst>
      <p:ext uri="{BB962C8B-B14F-4D97-AF65-F5344CB8AC3E}">
        <p14:creationId xmlns:p14="http://schemas.microsoft.com/office/powerpoint/2010/main" val="207580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a:t>Try skiing without using the “pizza technique</a:t>
            </a:r>
            <a:r>
              <a:rPr lang="en-US" dirty="0" smtClean="0"/>
              <a:t>.”: </a:t>
            </a:r>
          </a:p>
          <a:p>
            <a:pPr marL="45720" indent="0">
              <a:buNone/>
            </a:pPr>
            <a:r>
              <a:rPr lang="en-US" dirty="0" smtClean="0"/>
              <a:t> </a:t>
            </a:r>
            <a:r>
              <a:rPr lang="en-US" dirty="0"/>
              <a:t>As you go down more runs, you should learn to ski without using the technique that keeps you moving slowly. Once you become accustomed to skiing the green </a:t>
            </a:r>
            <a:r>
              <a:rPr lang="en-US" sz="2100" dirty="0"/>
              <a:t>trails</a:t>
            </a:r>
            <a:r>
              <a:rPr lang="en-US" dirty="0"/>
              <a:t>, try putting your skis parallel to each other for parts of the slope. Parallel skiing will cause you to go faster. Instead of going back into pizza turn across the mountain to control your speed.</a:t>
            </a:r>
          </a:p>
          <a:p>
            <a:pPr marL="45720" indent="0">
              <a:buNone/>
            </a:pPr>
            <a:endParaRPr lang="en-US" dirty="0"/>
          </a:p>
        </p:txBody>
      </p:sp>
      <p:sp>
        <p:nvSpPr>
          <p:cNvPr id="4" name="Content Placeholder 3"/>
          <p:cNvSpPr>
            <a:spLocks noGrp="1"/>
          </p:cNvSpPr>
          <p:nvPr>
            <p:ph sz="quarter" idx="14"/>
          </p:nvPr>
        </p:nvSpPr>
        <p:spPr/>
        <p:txBody>
          <a:bodyPr>
            <a:normAutofit fontScale="70000" lnSpcReduction="20000"/>
          </a:bodyPr>
          <a:lstStyle/>
          <a:p>
            <a:r>
              <a:rPr lang="en-US" sz="2300" dirty="0"/>
              <a:t>Try </a:t>
            </a:r>
            <a:r>
              <a:rPr lang="en-US" sz="2300" dirty="0" smtClean="0"/>
              <a:t>your first </a:t>
            </a:r>
            <a:r>
              <a:rPr lang="en-US" sz="2300" dirty="0"/>
              <a:t>intermediate </a:t>
            </a:r>
            <a:r>
              <a:rPr lang="en-US" sz="2300" dirty="0" smtClean="0"/>
              <a:t>trail:</a:t>
            </a:r>
          </a:p>
          <a:p>
            <a:pPr marL="45720" indent="0">
              <a:buNone/>
            </a:pPr>
            <a:r>
              <a:rPr lang="en-US" sz="2300" dirty="0"/>
              <a:t>Before selecting a trail, make sure you know how to turn and stop. These skills will be very important. Select a trail that starts at the top of a lift and ends at the base area, or select a path made up of blue and green trails. While going down the intermediate trail, you may notice it is steeper and you will probably wipe out a little more. Don't worry about this. With practice, these trails will become easier and easier.</a:t>
            </a:r>
          </a:p>
          <a:p>
            <a:endParaRPr lang="en-US" dirty="0"/>
          </a:p>
        </p:txBody>
      </p:sp>
    </p:spTree>
    <p:extLst>
      <p:ext uri="{BB962C8B-B14F-4D97-AF65-F5344CB8AC3E}">
        <p14:creationId xmlns:p14="http://schemas.microsoft.com/office/powerpoint/2010/main" val="68440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838200"/>
            <a:ext cx="3346704" cy="639762"/>
          </a:xfrm>
        </p:spPr>
        <p:txBody>
          <a:bodyPr/>
          <a:lstStyle/>
          <a:p>
            <a:r>
              <a:rPr lang="en-US" dirty="0"/>
              <a:t>FAQ</a:t>
            </a:r>
          </a:p>
        </p:txBody>
      </p:sp>
      <p:sp>
        <p:nvSpPr>
          <p:cNvPr id="3" name="Content Placeholder 2"/>
          <p:cNvSpPr>
            <a:spLocks noGrp="1"/>
          </p:cNvSpPr>
          <p:nvPr>
            <p:ph sz="half" idx="2"/>
          </p:nvPr>
        </p:nvSpPr>
        <p:spPr>
          <a:xfrm>
            <a:off x="609600" y="1600200"/>
            <a:ext cx="3346704" cy="2743200"/>
          </a:xfrm>
        </p:spPr>
        <p:txBody>
          <a:bodyPr>
            <a:normAutofit fontScale="92500" lnSpcReduction="20000"/>
          </a:bodyPr>
          <a:lstStyle/>
          <a:p>
            <a:pPr marL="45720" indent="0">
              <a:buNone/>
            </a:pPr>
            <a:r>
              <a:rPr lang="en-US" dirty="0" smtClean="0"/>
              <a:t>1. Where </a:t>
            </a:r>
            <a:r>
              <a:rPr lang="en-US" dirty="0"/>
              <a:t>can I get lift tickets?</a:t>
            </a:r>
          </a:p>
          <a:p>
            <a:pPr marL="45720" indent="0">
              <a:buNone/>
            </a:pPr>
            <a:r>
              <a:rPr lang="en-US" dirty="0" smtClean="0"/>
              <a:t>2. Where </a:t>
            </a:r>
            <a:r>
              <a:rPr lang="en-US" dirty="0"/>
              <a:t>is the best ski school?</a:t>
            </a:r>
          </a:p>
          <a:p>
            <a:pPr marL="45720" indent="0">
              <a:buNone/>
            </a:pPr>
            <a:r>
              <a:rPr lang="en-US" dirty="0" smtClean="0"/>
              <a:t>3. Do </a:t>
            </a:r>
            <a:r>
              <a:rPr lang="en-US" dirty="0"/>
              <a:t>you offer night skiing</a:t>
            </a:r>
          </a:p>
          <a:p>
            <a:pPr marL="45720" indent="0">
              <a:buNone/>
            </a:pPr>
            <a:r>
              <a:rPr lang="en-US" dirty="0" smtClean="0"/>
              <a:t>4. Where </a:t>
            </a:r>
            <a:r>
              <a:rPr lang="en-US" dirty="0"/>
              <a:t>do I park when going to ski?</a:t>
            </a:r>
          </a:p>
          <a:p>
            <a:pPr marL="45720" indent="0">
              <a:buNone/>
            </a:pPr>
            <a:r>
              <a:rPr lang="en-US" dirty="0" smtClean="0"/>
              <a:t>5. Is </a:t>
            </a:r>
            <a:r>
              <a:rPr lang="en-US" dirty="0"/>
              <a:t>there different transportations?</a:t>
            </a:r>
          </a:p>
          <a:p>
            <a:pPr marL="45720" indent="0">
              <a:buNone/>
            </a:pPr>
            <a:r>
              <a:rPr lang="en-US" dirty="0" smtClean="0"/>
              <a:t>6. Do </a:t>
            </a:r>
            <a:r>
              <a:rPr lang="en-US" dirty="0"/>
              <a:t>any ski resorts offer tubing or sledding?</a:t>
            </a:r>
          </a:p>
          <a:p>
            <a:pPr marL="45720" indent="0">
              <a:buNone/>
            </a:pPr>
            <a:r>
              <a:rPr lang="en-US" dirty="0" smtClean="0"/>
              <a:t>7. Where </a:t>
            </a:r>
            <a:r>
              <a:rPr lang="en-US" dirty="0"/>
              <a:t>can you rent skis?</a:t>
            </a:r>
          </a:p>
          <a:p>
            <a:endParaRPr lang="en-US" dirty="0"/>
          </a:p>
        </p:txBody>
      </p:sp>
      <p:sp>
        <p:nvSpPr>
          <p:cNvPr id="4" name="Text Placeholder 3"/>
          <p:cNvSpPr>
            <a:spLocks noGrp="1"/>
          </p:cNvSpPr>
          <p:nvPr>
            <p:ph type="body" sz="quarter" idx="3"/>
          </p:nvPr>
        </p:nvSpPr>
        <p:spPr/>
        <p:txBody>
          <a:bodyPr/>
          <a:lstStyle/>
          <a:p>
            <a:r>
              <a:rPr lang="en-US" dirty="0" smtClean="0"/>
              <a:t>Answers</a:t>
            </a:r>
            <a:endParaRPr lang="en-US" dirty="0"/>
          </a:p>
        </p:txBody>
      </p:sp>
      <p:sp>
        <p:nvSpPr>
          <p:cNvPr id="5" name="Content Placeholder 4"/>
          <p:cNvSpPr>
            <a:spLocks noGrp="1"/>
          </p:cNvSpPr>
          <p:nvPr>
            <p:ph sz="quarter" idx="4"/>
          </p:nvPr>
        </p:nvSpPr>
        <p:spPr>
          <a:xfrm>
            <a:off x="4800600" y="1524000"/>
            <a:ext cx="3346704" cy="2743200"/>
          </a:xfrm>
        </p:spPr>
        <p:txBody>
          <a:bodyPr>
            <a:normAutofit fontScale="25000" lnSpcReduction="20000"/>
          </a:bodyPr>
          <a:lstStyle/>
          <a:p>
            <a:pPr marL="45720" indent="0">
              <a:buNone/>
            </a:pPr>
            <a:r>
              <a:rPr lang="en-US" sz="4800" dirty="0"/>
              <a:t>1</a:t>
            </a:r>
            <a:r>
              <a:rPr lang="en-US" sz="4800" dirty="0" smtClean="0"/>
              <a:t>. You </a:t>
            </a:r>
            <a:r>
              <a:rPr lang="en-US" sz="4800" dirty="0"/>
              <a:t>can always get your lift tickets when you get to the mountain you want to go to. Also, ask your resort for any discounts that may be available.</a:t>
            </a:r>
          </a:p>
          <a:p>
            <a:pPr marL="45720" indent="0">
              <a:buNone/>
            </a:pPr>
            <a:r>
              <a:rPr lang="en-US" sz="4800" dirty="0" smtClean="0"/>
              <a:t>2. You </a:t>
            </a:r>
            <a:r>
              <a:rPr lang="en-US" sz="4800" dirty="0"/>
              <a:t>can get information about ski schools at your resort or you can always ask at the ski rental place or at the mountain where you buy your lift tickets.</a:t>
            </a:r>
          </a:p>
          <a:p>
            <a:pPr marL="45720" indent="0">
              <a:buNone/>
            </a:pPr>
            <a:r>
              <a:rPr lang="en-US" sz="4800" dirty="0" smtClean="0"/>
              <a:t>3. Some </a:t>
            </a:r>
            <a:r>
              <a:rPr lang="en-US" sz="4800" dirty="0"/>
              <a:t>mountains offer night skiing. You just need to check with the mountain on their closing times.</a:t>
            </a:r>
          </a:p>
          <a:p>
            <a:pPr marL="45720" indent="0">
              <a:buNone/>
            </a:pPr>
            <a:r>
              <a:rPr lang="en-US" sz="4800" dirty="0" smtClean="0"/>
              <a:t>4. Every </a:t>
            </a:r>
            <a:r>
              <a:rPr lang="en-US" sz="4800" dirty="0"/>
              <a:t>mountain has places for skiers to park. Usually you can park at the bottom and have a shuttle pick you up and take you to the top of the mountain.</a:t>
            </a:r>
          </a:p>
          <a:p>
            <a:pPr marL="45720" indent="0">
              <a:buNone/>
            </a:pPr>
            <a:r>
              <a:rPr lang="en-US" sz="4800" dirty="0" smtClean="0"/>
              <a:t>5. There </a:t>
            </a:r>
            <a:r>
              <a:rPr lang="en-US" sz="4800" dirty="0"/>
              <a:t>are a few different transportations to get to the mountain. For example, the shuttle, Gondola, and mountain parking.</a:t>
            </a:r>
          </a:p>
          <a:p>
            <a:pPr marL="45720" indent="0">
              <a:buNone/>
            </a:pPr>
            <a:r>
              <a:rPr lang="en-US" sz="4800" dirty="0" smtClean="0"/>
              <a:t>6. Some </a:t>
            </a:r>
            <a:r>
              <a:rPr lang="en-US" sz="4800" dirty="0"/>
              <a:t>ski resorts offer tubing or sledding, it just depends on where you go. You can always ask your resort if they offer it or a place nearby that does, if the resort does not.</a:t>
            </a:r>
          </a:p>
          <a:p>
            <a:pPr marL="45720" indent="0">
              <a:buNone/>
            </a:pPr>
            <a:r>
              <a:rPr lang="en-US" sz="4800" dirty="0" smtClean="0"/>
              <a:t>7. Anywhere </a:t>
            </a:r>
            <a:r>
              <a:rPr lang="en-US" sz="4800" dirty="0"/>
              <a:t>you go to ski; there will be rental places to rent skis or snowboard, which ever you prefer. You might want to call around or research and see who has the lowest prices.</a:t>
            </a:r>
          </a:p>
          <a:p>
            <a:pPr marL="45720" indent="0">
              <a:buNone/>
            </a:pPr>
            <a:endParaRPr lang="en-US" dirty="0"/>
          </a:p>
        </p:txBody>
      </p:sp>
      <p:sp>
        <p:nvSpPr>
          <p:cNvPr id="6" name="Title 5"/>
          <p:cNvSpPr>
            <a:spLocks noGrp="1"/>
          </p:cNvSpPr>
          <p:nvPr>
            <p:ph type="title"/>
          </p:nvPr>
        </p:nvSpPr>
        <p:spPr>
          <a:xfrm>
            <a:off x="0" y="76200"/>
            <a:ext cx="7315200" cy="1143000"/>
          </a:xfrm>
        </p:spPr>
        <p:txBody>
          <a:bodyPr/>
          <a:lstStyle/>
          <a:p>
            <a:r>
              <a:rPr lang="en-US" dirty="0" smtClean="0"/>
              <a:t>Troubleshooting Guide</a:t>
            </a:r>
            <a:endParaRPr lang="en-US" dirty="0"/>
          </a:p>
        </p:txBody>
      </p:sp>
    </p:spTree>
    <p:extLst>
      <p:ext uri="{BB962C8B-B14F-4D97-AF65-F5344CB8AC3E}">
        <p14:creationId xmlns:p14="http://schemas.microsoft.com/office/powerpoint/2010/main" val="81486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92500" lnSpcReduction="20000"/>
          </a:bodyPr>
          <a:lstStyle/>
          <a:p>
            <a:r>
              <a:rPr lang="en-US" dirty="0" smtClean="0"/>
              <a:t>Basic Skills 		17</a:t>
            </a:r>
          </a:p>
          <a:p>
            <a:r>
              <a:rPr lang="en-US" dirty="0" smtClean="0"/>
              <a:t>Buddy System		13</a:t>
            </a:r>
          </a:p>
          <a:p>
            <a:r>
              <a:rPr lang="en-US" dirty="0" smtClean="0"/>
              <a:t>Getting Started		4</a:t>
            </a:r>
          </a:p>
          <a:p>
            <a:r>
              <a:rPr lang="en-US" dirty="0" smtClean="0"/>
              <a:t>Keep Warm		12</a:t>
            </a:r>
          </a:p>
          <a:p>
            <a:r>
              <a:rPr lang="en-US" dirty="0" smtClean="0"/>
              <a:t>Learning How to Ski	14</a:t>
            </a:r>
          </a:p>
          <a:p>
            <a:r>
              <a:rPr lang="en-US" dirty="0" smtClean="0"/>
              <a:t>Planning to go Ski	5</a:t>
            </a:r>
          </a:p>
          <a:p>
            <a:r>
              <a:rPr lang="en-US" dirty="0" smtClean="0"/>
              <a:t>Picking a Resort		6</a:t>
            </a:r>
          </a:p>
          <a:p>
            <a:r>
              <a:rPr lang="en-US" dirty="0" smtClean="0"/>
              <a:t>Preparing to Ski		15</a:t>
            </a:r>
          </a:p>
          <a:p>
            <a:r>
              <a:rPr lang="en-US" dirty="0"/>
              <a:t>Preparing Your Body	9</a:t>
            </a:r>
          </a:p>
          <a:p>
            <a:endParaRPr lang="en-US" dirty="0" smtClean="0"/>
          </a:p>
        </p:txBody>
      </p:sp>
      <p:sp>
        <p:nvSpPr>
          <p:cNvPr id="5" name="Content Placeholder 4"/>
          <p:cNvSpPr>
            <a:spLocks noGrp="1"/>
          </p:cNvSpPr>
          <p:nvPr>
            <p:ph sz="quarter" idx="4"/>
          </p:nvPr>
        </p:nvSpPr>
        <p:spPr/>
        <p:txBody>
          <a:bodyPr>
            <a:normAutofit fontScale="85000" lnSpcReduction="20000"/>
          </a:bodyPr>
          <a:lstStyle/>
          <a:p>
            <a:r>
              <a:rPr lang="en-US" dirty="0" smtClean="0"/>
              <a:t>Preparation		10</a:t>
            </a:r>
          </a:p>
          <a:p>
            <a:r>
              <a:rPr lang="en-US" dirty="0" smtClean="0"/>
              <a:t>Put on Your Skis		16</a:t>
            </a:r>
          </a:p>
          <a:p>
            <a:r>
              <a:rPr lang="en-US" dirty="0" smtClean="0"/>
              <a:t>Ski Gear		7</a:t>
            </a:r>
          </a:p>
          <a:p>
            <a:r>
              <a:rPr lang="en-US" dirty="0" smtClean="0"/>
              <a:t>Ski Movement		19</a:t>
            </a:r>
          </a:p>
          <a:p>
            <a:r>
              <a:rPr lang="en-US" dirty="0" smtClean="0"/>
              <a:t>Ski Safety Tips		8</a:t>
            </a:r>
          </a:p>
          <a:p>
            <a:r>
              <a:rPr lang="en-US" dirty="0" smtClean="0"/>
              <a:t>Ski Wear		11</a:t>
            </a:r>
          </a:p>
          <a:p>
            <a:r>
              <a:rPr lang="en-US" dirty="0" smtClean="0"/>
              <a:t>Starting to Ski		18</a:t>
            </a:r>
          </a:p>
          <a:p>
            <a:r>
              <a:rPr lang="en-US" dirty="0" smtClean="0"/>
              <a:t>Table Contents		3</a:t>
            </a:r>
          </a:p>
          <a:p>
            <a:r>
              <a:rPr lang="en-US" dirty="0" smtClean="0"/>
              <a:t>Techniques		21</a:t>
            </a:r>
          </a:p>
          <a:p>
            <a:r>
              <a:rPr lang="en-US" dirty="0" smtClean="0"/>
              <a:t>Trial Difficulties 		20</a:t>
            </a:r>
            <a:endParaRPr lang="en-US" dirty="0"/>
          </a:p>
        </p:txBody>
      </p:sp>
      <p:sp>
        <p:nvSpPr>
          <p:cNvPr id="6" name="Title 5"/>
          <p:cNvSpPr>
            <a:spLocks noGrp="1"/>
          </p:cNvSpPr>
          <p:nvPr>
            <p:ph type="title"/>
          </p:nvPr>
        </p:nvSpPr>
        <p:spPr/>
        <p:txBody>
          <a:bodyPr/>
          <a:lstStyle/>
          <a:p>
            <a:r>
              <a:rPr lang="en-US" dirty="0" smtClean="0"/>
              <a:t>Index</a:t>
            </a:r>
            <a:endParaRPr lang="en-US" dirty="0"/>
          </a:p>
        </p:txBody>
      </p:sp>
    </p:spTree>
    <p:extLst>
      <p:ext uri="{BB962C8B-B14F-4D97-AF65-F5344CB8AC3E}">
        <p14:creationId xmlns:p14="http://schemas.microsoft.com/office/powerpoint/2010/main" val="2238778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fontScale="92500" lnSpcReduction="10000"/>
          </a:bodyPr>
          <a:lstStyle/>
          <a:p>
            <a:r>
              <a:rPr lang="en-US" dirty="0"/>
              <a:t>Getting </a:t>
            </a:r>
            <a:r>
              <a:rPr lang="en-US" dirty="0" smtClean="0"/>
              <a:t>Started </a:t>
            </a:r>
            <a:r>
              <a:rPr lang="en-US" dirty="0"/>
              <a:t>	</a:t>
            </a:r>
            <a:r>
              <a:rPr lang="en-US" dirty="0" smtClean="0"/>
              <a:t>	4</a:t>
            </a:r>
            <a:endParaRPr lang="en-US" dirty="0"/>
          </a:p>
          <a:p>
            <a:r>
              <a:rPr lang="en-US" dirty="0"/>
              <a:t>Planning to </a:t>
            </a:r>
            <a:r>
              <a:rPr lang="en-US" dirty="0" smtClean="0"/>
              <a:t>go</a:t>
            </a:r>
            <a:r>
              <a:rPr lang="en-US" dirty="0"/>
              <a:t>		</a:t>
            </a:r>
            <a:r>
              <a:rPr lang="en-US" dirty="0" smtClean="0"/>
              <a:t>5</a:t>
            </a:r>
            <a:endParaRPr lang="en-US" dirty="0"/>
          </a:p>
          <a:p>
            <a:r>
              <a:rPr lang="en-US" dirty="0"/>
              <a:t>Picking a Resort	</a:t>
            </a:r>
            <a:r>
              <a:rPr lang="en-US" dirty="0" smtClean="0"/>
              <a:t>	6</a:t>
            </a:r>
            <a:endParaRPr lang="en-US" dirty="0"/>
          </a:p>
          <a:p>
            <a:r>
              <a:rPr lang="en-US" dirty="0"/>
              <a:t>Ski </a:t>
            </a:r>
            <a:r>
              <a:rPr lang="en-US" dirty="0" smtClean="0"/>
              <a:t>Gear</a:t>
            </a:r>
            <a:r>
              <a:rPr lang="en-US" dirty="0"/>
              <a:t>		</a:t>
            </a:r>
            <a:r>
              <a:rPr lang="en-US" dirty="0" smtClean="0"/>
              <a:t>7</a:t>
            </a:r>
            <a:endParaRPr lang="en-US" dirty="0"/>
          </a:p>
          <a:p>
            <a:r>
              <a:rPr lang="en-US" dirty="0"/>
              <a:t>Ski Safety Tips	</a:t>
            </a:r>
            <a:r>
              <a:rPr lang="en-US" dirty="0" smtClean="0"/>
              <a:t>	8</a:t>
            </a:r>
            <a:endParaRPr lang="en-US" dirty="0"/>
          </a:p>
          <a:p>
            <a:r>
              <a:rPr lang="en-US" dirty="0"/>
              <a:t>Preparing your </a:t>
            </a:r>
            <a:r>
              <a:rPr lang="en-US" dirty="0" smtClean="0"/>
              <a:t>Body	9</a:t>
            </a:r>
          </a:p>
          <a:p>
            <a:r>
              <a:rPr lang="en-US" dirty="0" smtClean="0"/>
              <a:t>Preparation		10</a:t>
            </a:r>
          </a:p>
          <a:p>
            <a:r>
              <a:rPr lang="en-US" dirty="0" smtClean="0"/>
              <a:t>Ski Wear 		11</a:t>
            </a:r>
            <a:endParaRPr lang="en-US" dirty="0"/>
          </a:p>
          <a:p>
            <a:endParaRPr lang="en-US" dirty="0"/>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normAutofit fontScale="77500" lnSpcReduction="20000"/>
          </a:bodyPr>
          <a:lstStyle/>
          <a:p>
            <a:r>
              <a:rPr lang="en-US" dirty="0" smtClean="0"/>
              <a:t>Keep warm		12</a:t>
            </a:r>
          </a:p>
          <a:p>
            <a:r>
              <a:rPr lang="en-US" dirty="0" smtClean="0"/>
              <a:t>Buddy System		13</a:t>
            </a:r>
          </a:p>
          <a:p>
            <a:r>
              <a:rPr lang="en-US" dirty="0" smtClean="0"/>
              <a:t>Learning how to Ski		14</a:t>
            </a:r>
          </a:p>
          <a:p>
            <a:r>
              <a:rPr lang="en-US" dirty="0" smtClean="0"/>
              <a:t>Preparing to Ski		15</a:t>
            </a:r>
          </a:p>
          <a:p>
            <a:r>
              <a:rPr lang="en-US" dirty="0" smtClean="0"/>
              <a:t>Put on your Skis		16</a:t>
            </a:r>
          </a:p>
          <a:p>
            <a:r>
              <a:rPr lang="en-US" dirty="0" smtClean="0"/>
              <a:t>Basic Skills		17</a:t>
            </a:r>
          </a:p>
          <a:p>
            <a:r>
              <a:rPr lang="en-US" dirty="0" smtClean="0"/>
              <a:t>Starting to Ski		18</a:t>
            </a:r>
          </a:p>
          <a:p>
            <a:r>
              <a:rPr lang="en-US" dirty="0" smtClean="0"/>
              <a:t>Ski Movement 		19</a:t>
            </a:r>
          </a:p>
          <a:p>
            <a:r>
              <a:rPr lang="en-US" dirty="0" smtClean="0"/>
              <a:t>Trial Difficulty		20</a:t>
            </a:r>
          </a:p>
          <a:p>
            <a:r>
              <a:rPr lang="en-US" dirty="0" smtClean="0"/>
              <a:t>Techniques		21</a:t>
            </a:r>
            <a:endParaRPr lang="en-US" dirty="0"/>
          </a:p>
        </p:txBody>
      </p:sp>
      <p:sp>
        <p:nvSpPr>
          <p:cNvPr id="6" name="Title 5"/>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1858682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quarter" idx="13"/>
          </p:nvPr>
        </p:nvSpPr>
        <p:spPr/>
        <p:txBody>
          <a:bodyPr/>
          <a:lstStyle/>
          <a:p>
            <a:r>
              <a:rPr lang="en-US" dirty="0" smtClean="0"/>
              <a:t>When planning to go skiing there are certain precaution to keep in mind. This Guide will help you have a safe and successful vacation!</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46712" y="1159669"/>
            <a:ext cx="1743075" cy="2619375"/>
          </a:xfrm>
        </p:spPr>
      </p:pic>
    </p:spTree>
    <p:extLst>
      <p:ext uri="{BB962C8B-B14F-4D97-AF65-F5344CB8AC3E}">
        <p14:creationId xmlns:p14="http://schemas.microsoft.com/office/powerpoint/2010/main" val="31284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When to go?</a:t>
            </a:r>
            <a:endParaRPr lang="en-US" dirty="0"/>
          </a:p>
        </p:txBody>
      </p:sp>
      <p:sp>
        <p:nvSpPr>
          <p:cNvPr id="4" name="Content Placeholder 3"/>
          <p:cNvSpPr>
            <a:spLocks noGrp="1"/>
          </p:cNvSpPr>
          <p:nvPr>
            <p:ph sz="half" idx="2"/>
          </p:nvPr>
        </p:nvSpPr>
        <p:spPr/>
        <p:txBody>
          <a:bodyPr/>
          <a:lstStyle/>
          <a:p>
            <a:r>
              <a:rPr lang="en-US" sz="1800" dirty="0" smtClean="0"/>
              <a:t>Ski season: The ski season runs roughly from the end of November to the end of April. The busiest and most expensive times are around New Years and around Easter and in February; but the best time for beginners is January. </a:t>
            </a:r>
          </a:p>
          <a:p>
            <a:endParaRPr lang="en-US" dirty="0"/>
          </a:p>
        </p:txBody>
      </p:sp>
      <p:sp>
        <p:nvSpPr>
          <p:cNvPr id="5" name="Text Placeholder 4"/>
          <p:cNvSpPr>
            <a:spLocks noGrp="1"/>
          </p:cNvSpPr>
          <p:nvPr>
            <p:ph type="body" sz="quarter" idx="3"/>
          </p:nvPr>
        </p:nvSpPr>
        <p:spPr/>
        <p:txBody>
          <a:bodyPr/>
          <a:lstStyle/>
          <a:p>
            <a:r>
              <a:rPr lang="en-US" dirty="0" smtClean="0"/>
              <a:t>Reservations</a:t>
            </a:r>
            <a:endParaRPr lang="en-US" dirty="0"/>
          </a:p>
        </p:txBody>
      </p:sp>
      <p:sp>
        <p:nvSpPr>
          <p:cNvPr id="6" name="Content Placeholder 5"/>
          <p:cNvSpPr>
            <a:spLocks noGrp="1"/>
          </p:cNvSpPr>
          <p:nvPr>
            <p:ph sz="quarter" idx="4"/>
          </p:nvPr>
        </p:nvSpPr>
        <p:spPr/>
        <p:txBody>
          <a:bodyPr>
            <a:normAutofit/>
          </a:bodyPr>
          <a:lstStyle/>
          <a:p>
            <a:r>
              <a:rPr lang="en-US" sz="1800" dirty="0" smtClean="0"/>
              <a:t>Decide a month in advance where you want to stay and make reservations to that resort. </a:t>
            </a:r>
            <a:endParaRPr lang="en-US" sz="1800" dirty="0"/>
          </a:p>
        </p:txBody>
      </p:sp>
      <p:sp>
        <p:nvSpPr>
          <p:cNvPr id="2" name="Title 1"/>
          <p:cNvSpPr>
            <a:spLocks noGrp="1"/>
          </p:cNvSpPr>
          <p:nvPr>
            <p:ph type="title"/>
          </p:nvPr>
        </p:nvSpPr>
        <p:spPr/>
        <p:txBody>
          <a:bodyPr/>
          <a:lstStyle/>
          <a:p>
            <a:r>
              <a:rPr lang="en-US" dirty="0" smtClean="0"/>
              <a:t>Planning to go</a:t>
            </a:r>
            <a:endParaRPr lang="en-US" dirty="0"/>
          </a:p>
        </p:txBody>
      </p:sp>
    </p:spTree>
    <p:extLst>
      <p:ext uri="{BB962C8B-B14F-4D97-AF65-F5344CB8AC3E}">
        <p14:creationId xmlns:p14="http://schemas.microsoft.com/office/powerpoint/2010/main" val="105892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 Resort</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sz="1800" dirty="0" smtClean="0"/>
              <a:t>When picking a ski resort there are a few things to keep in mind such as: Prices, restaurant locations, and entertainment.</a:t>
            </a:r>
          </a:p>
          <a:p>
            <a:r>
              <a:rPr lang="en-US" sz="1800" u="sng" dirty="0" smtClean="0"/>
              <a:t>Prices- </a:t>
            </a:r>
            <a:r>
              <a:rPr lang="en-US" sz="1800" dirty="0" smtClean="0"/>
              <a:t>When choosing a place to stay keep in mind the budget that you want to stay within not limiting yourself to expensive condos on the resort but also more affordable hotels in town.</a:t>
            </a:r>
          </a:p>
          <a:p>
            <a:r>
              <a:rPr lang="en-US" sz="1800" u="sng" dirty="0" smtClean="0"/>
              <a:t>Dining- </a:t>
            </a:r>
            <a:r>
              <a:rPr lang="en-US" sz="1800" dirty="0" smtClean="0"/>
              <a:t>Keep in mind when choosing a location to be sure that there are restaurants that will enjoy and  affordable near by.</a:t>
            </a:r>
          </a:p>
          <a:p>
            <a:r>
              <a:rPr lang="en-US" sz="1800" u="sng" dirty="0" smtClean="0"/>
              <a:t>Nightlife- </a:t>
            </a:r>
            <a:r>
              <a:rPr lang="en-US" sz="1800" dirty="0" smtClean="0"/>
              <a:t>If you take interest in an exciting nightlife consider the bar/club locations near by the location you choose. </a:t>
            </a:r>
            <a:endParaRPr lang="en-US" sz="1800" u="sng"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457200"/>
            <a:ext cx="4343400" cy="3733800"/>
          </a:xfrm>
        </p:spPr>
      </p:pic>
    </p:spTree>
    <p:extLst>
      <p:ext uri="{BB962C8B-B14F-4D97-AF65-F5344CB8AC3E}">
        <p14:creationId xmlns:p14="http://schemas.microsoft.com/office/powerpoint/2010/main" val="2719910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 gear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1800" dirty="0" smtClean="0"/>
              <a:t>When planning to go skiing you should consider dressing in layers. </a:t>
            </a:r>
          </a:p>
          <a:p>
            <a:pPr>
              <a:spcBef>
                <a:spcPts val="0"/>
              </a:spcBef>
            </a:pPr>
            <a:r>
              <a:rPr lang="en-US" sz="1800" u="sng" dirty="0" smtClean="0"/>
              <a:t>Base Layer- </a:t>
            </a:r>
            <a:r>
              <a:rPr lang="en-US" sz="1800" dirty="0"/>
              <a:t>Thermal Body </a:t>
            </a:r>
            <a:r>
              <a:rPr lang="en-US" sz="1800" dirty="0" smtClean="0"/>
              <a:t>Shirt, </a:t>
            </a:r>
            <a:r>
              <a:rPr lang="en-US" sz="1800" dirty="0"/>
              <a:t>Thermal </a:t>
            </a:r>
            <a:r>
              <a:rPr lang="en-US" sz="1800" dirty="0" smtClean="0"/>
              <a:t>Pants, and Ski Socks. </a:t>
            </a:r>
          </a:p>
          <a:p>
            <a:pPr>
              <a:spcBef>
                <a:spcPts val="0"/>
              </a:spcBef>
            </a:pPr>
            <a:r>
              <a:rPr lang="en-US" sz="1800" u="sng" dirty="0"/>
              <a:t>Second </a:t>
            </a:r>
            <a:r>
              <a:rPr lang="en-US" sz="1800" u="sng" dirty="0" smtClean="0"/>
              <a:t>Layer- </a:t>
            </a:r>
            <a:r>
              <a:rPr lang="en-US" sz="1800" dirty="0"/>
              <a:t>Fleece Jackets or </a:t>
            </a:r>
            <a:r>
              <a:rPr lang="en-US" sz="1800" dirty="0" smtClean="0"/>
              <a:t>Sweater, </a:t>
            </a:r>
            <a:r>
              <a:rPr lang="en-US" sz="1800" dirty="0"/>
              <a:t>Ski </a:t>
            </a:r>
            <a:r>
              <a:rPr lang="en-US" sz="1800" dirty="0" smtClean="0"/>
              <a:t>Pants, and </a:t>
            </a:r>
            <a:r>
              <a:rPr lang="en-US" sz="1800" dirty="0"/>
              <a:t>Ski </a:t>
            </a:r>
            <a:r>
              <a:rPr lang="en-US" sz="1800" dirty="0" smtClean="0"/>
              <a:t>Boots</a:t>
            </a:r>
            <a:r>
              <a:rPr lang="en-US" sz="1800" b="1" dirty="0" smtClean="0"/>
              <a:t>. </a:t>
            </a:r>
          </a:p>
          <a:p>
            <a:pPr>
              <a:spcBef>
                <a:spcPts val="0"/>
              </a:spcBef>
            </a:pPr>
            <a:r>
              <a:rPr lang="en-US" sz="1800" u="sng" dirty="0"/>
              <a:t>Finishing the </a:t>
            </a:r>
            <a:r>
              <a:rPr lang="en-US" sz="1800" u="sng" dirty="0" smtClean="0"/>
              <a:t>Basics- </a:t>
            </a:r>
            <a:r>
              <a:rPr lang="en-US" sz="1800" dirty="0"/>
              <a:t>Ski Helmets, Ski Hat, or </a:t>
            </a:r>
            <a:r>
              <a:rPr lang="en-US" sz="1800" dirty="0" smtClean="0"/>
              <a:t>Beanie,</a:t>
            </a:r>
            <a:r>
              <a:rPr lang="en-US" sz="1800" dirty="0"/>
              <a:t> Ski </a:t>
            </a:r>
            <a:r>
              <a:rPr lang="en-US" sz="1800" dirty="0" smtClean="0"/>
              <a:t>Goggles, </a:t>
            </a:r>
            <a:r>
              <a:rPr lang="en-US" sz="1800" dirty="0"/>
              <a:t>Ski </a:t>
            </a:r>
            <a:r>
              <a:rPr lang="en-US" sz="1800" dirty="0" smtClean="0"/>
              <a:t>Jacket,</a:t>
            </a:r>
            <a:r>
              <a:rPr lang="en-US" sz="1800" dirty="0"/>
              <a:t> </a:t>
            </a:r>
            <a:r>
              <a:rPr lang="en-US" sz="1800" dirty="0" smtClean="0"/>
              <a:t>Skis, </a:t>
            </a:r>
            <a:r>
              <a:rPr lang="en-US" sz="1800" dirty="0"/>
              <a:t>Ski </a:t>
            </a:r>
            <a:r>
              <a:rPr lang="en-US" sz="1800" dirty="0" smtClean="0"/>
              <a:t>Bindings, </a:t>
            </a:r>
            <a:r>
              <a:rPr lang="en-US" sz="1800" dirty="0"/>
              <a:t>Ski </a:t>
            </a:r>
            <a:r>
              <a:rPr lang="en-US" sz="1800" dirty="0" smtClean="0"/>
              <a:t>Gloves, and </a:t>
            </a:r>
            <a:r>
              <a:rPr lang="en-US" sz="1800" dirty="0"/>
              <a:t>Ski </a:t>
            </a:r>
            <a:r>
              <a:rPr lang="en-US" sz="1800" dirty="0" smtClean="0"/>
              <a:t>Poles.  </a:t>
            </a:r>
            <a:endParaRPr lang="en-US" sz="1800" u="sng"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1600200"/>
            <a:ext cx="4038600" cy="2694847"/>
          </a:xfrm>
        </p:spPr>
      </p:pic>
      <p:sp>
        <p:nvSpPr>
          <p:cNvPr id="8" name="TextBox 7"/>
          <p:cNvSpPr txBox="1"/>
          <p:nvPr/>
        </p:nvSpPr>
        <p:spPr>
          <a:xfrm>
            <a:off x="1371600" y="4876800"/>
            <a:ext cx="2438400" cy="1815882"/>
          </a:xfrm>
          <a:prstGeom prst="rect">
            <a:avLst/>
          </a:prstGeom>
          <a:noFill/>
        </p:spPr>
        <p:txBody>
          <a:bodyPr wrap="square" rtlCol="0">
            <a:spAutoFit/>
          </a:bodyPr>
          <a:lstStyle/>
          <a:p>
            <a:r>
              <a:rPr lang="en-US" sz="1600" dirty="0" smtClean="0">
                <a:solidFill>
                  <a:srgbClr val="FF0000"/>
                </a:solidFill>
              </a:rPr>
              <a:t>Tip: Consider wearing Gore-Tex which is a waterproof and breathable fabric. It will work as an insulation keeping you warm and dry.</a:t>
            </a:r>
            <a:endParaRPr lang="en-US" sz="1600" dirty="0">
              <a:solidFill>
                <a:srgbClr val="FF0000"/>
              </a:solidFill>
            </a:endParaRPr>
          </a:p>
        </p:txBody>
      </p:sp>
    </p:spTree>
    <p:extLst>
      <p:ext uri="{BB962C8B-B14F-4D97-AF65-F5344CB8AC3E}">
        <p14:creationId xmlns:p14="http://schemas.microsoft.com/office/powerpoint/2010/main" val="751659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 Safety Tips</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sz="1800" dirty="0" smtClean="0"/>
              <a:t>Some ski </a:t>
            </a:r>
            <a:r>
              <a:rPr lang="en-US" sz="1800" dirty="0"/>
              <a:t>safety tips </a:t>
            </a:r>
            <a:r>
              <a:rPr lang="en-US" sz="1800" dirty="0" smtClean="0"/>
              <a:t>are:</a:t>
            </a:r>
          </a:p>
          <a:p>
            <a:r>
              <a:rPr lang="en-US" sz="1800" dirty="0" smtClean="0"/>
              <a:t> Exercise </a:t>
            </a:r>
            <a:r>
              <a:rPr lang="en-US" sz="1800" dirty="0"/>
              <a:t>in </a:t>
            </a:r>
            <a:r>
              <a:rPr lang="en-US" sz="1800" dirty="0" smtClean="0"/>
              <a:t>advance</a:t>
            </a:r>
          </a:p>
          <a:p>
            <a:r>
              <a:rPr lang="en-US" sz="1800" dirty="0" smtClean="0"/>
              <a:t>Stay Hydrated </a:t>
            </a:r>
          </a:p>
          <a:p>
            <a:r>
              <a:rPr lang="en-US" sz="1800" dirty="0" smtClean="0"/>
              <a:t>Use </a:t>
            </a:r>
            <a:r>
              <a:rPr lang="en-US" sz="1800" dirty="0"/>
              <a:t>proper ski </a:t>
            </a:r>
            <a:r>
              <a:rPr lang="en-US" sz="1800" dirty="0" smtClean="0"/>
              <a:t>equipment </a:t>
            </a:r>
          </a:p>
          <a:p>
            <a:r>
              <a:rPr lang="en-US" sz="1800" dirty="0" smtClean="0"/>
              <a:t>Get proper instruction</a:t>
            </a:r>
          </a:p>
          <a:p>
            <a:r>
              <a:rPr lang="en-US" sz="1800" dirty="0" smtClean="0"/>
              <a:t>Wear </a:t>
            </a:r>
            <a:r>
              <a:rPr lang="en-US" sz="1800" dirty="0"/>
              <a:t>a </a:t>
            </a:r>
            <a:r>
              <a:rPr lang="en-US" sz="1800" dirty="0" smtClean="0"/>
              <a:t>helmet</a:t>
            </a:r>
          </a:p>
          <a:p>
            <a:r>
              <a:rPr lang="en-US" sz="1800" dirty="0" smtClean="0"/>
              <a:t>Wear goggles</a:t>
            </a:r>
          </a:p>
          <a:p>
            <a:r>
              <a:rPr lang="en-US" sz="1800" dirty="0" smtClean="0"/>
              <a:t>Wear Gloves </a:t>
            </a:r>
          </a:p>
          <a:p>
            <a:r>
              <a:rPr lang="en-US" sz="1800" dirty="0" smtClean="0"/>
              <a:t>Prepare for the weather</a:t>
            </a:r>
          </a:p>
          <a:p>
            <a:r>
              <a:rPr lang="en-US" sz="1800" dirty="0" smtClean="0"/>
              <a:t>Take </a:t>
            </a:r>
            <a:r>
              <a:rPr lang="en-US" sz="1800" dirty="0"/>
              <a:t>a </a:t>
            </a:r>
            <a:r>
              <a:rPr lang="en-US" sz="1800" dirty="0" smtClean="0"/>
              <a:t>break</a:t>
            </a:r>
            <a:endParaRPr lang="en-US" sz="1800" dirty="0"/>
          </a:p>
          <a:p>
            <a:r>
              <a:rPr lang="en-US" sz="1800" dirty="0"/>
              <a:t>Ski with a </a:t>
            </a:r>
            <a:r>
              <a:rPr lang="en-US" sz="1800" dirty="0" smtClean="0"/>
              <a:t>friend</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1600" y="838200"/>
            <a:ext cx="3200399" cy="2895600"/>
          </a:xfrm>
        </p:spPr>
      </p:pic>
    </p:spTree>
    <p:extLst>
      <p:ext uri="{BB962C8B-B14F-4D97-AF65-F5344CB8AC3E}">
        <p14:creationId xmlns:p14="http://schemas.microsoft.com/office/powerpoint/2010/main" val="248261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457200"/>
            <a:ext cx="3346704" cy="639762"/>
          </a:xfrm>
        </p:spPr>
        <p:txBody>
          <a:bodyPr/>
          <a:lstStyle/>
          <a:p>
            <a:r>
              <a:rPr lang="en-US" dirty="0" smtClean="0"/>
              <a:t>Exercise in Advance</a:t>
            </a:r>
            <a:endParaRPr lang="en-US" dirty="0"/>
          </a:p>
        </p:txBody>
      </p:sp>
      <p:sp>
        <p:nvSpPr>
          <p:cNvPr id="4" name="Content Placeholder 3"/>
          <p:cNvSpPr>
            <a:spLocks noGrp="1"/>
          </p:cNvSpPr>
          <p:nvPr>
            <p:ph sz="half" idx="2"/>
          </p:nvPr>
        </p:nvSpPr>
        <p:spPr>
          <a:xfrm>
            <a:off x="1143000" y="1295400"/>
            <a:ext cx="3346704" cy="2743200"/>
          </a:xfrm>
        </p:spPr>
        <p:txBody>
          <a:bodyPr/>
          <a:lstStyle/>
          <a:p>
            <a:r>
              <a:rPr lang="en-US" dirty="0" smtClean="0"/>
              <a:t>Keep in mind that skiing is physically demanding you’ll want to be in shape to avoid injury. </a:t>
            </a:r>
          </a:p>
          <a:p>
            <a:pPr marL="0" indent="0">
              <a:buNone/>
            </a:pPr>
            <a:endParaRPr lang="en-US" dirty="0"/>
          </a:p>
        </p:txBody>
      </p:sp>
      <p:sp>
        <p:nvSpPr>
          <p:cNvPr id="5" name="Text Placeholder 4"/>
          <p:cNvSpPr>
            <a:spLocks noGrp="1"/>
          </p:cNvSpPr>
          <p:nvPr>
            <p:ph type="body" sz="quarter" idx="3"/>
          </p:nvPr>
        </p:nvSpPr>
        <p:spPr>
          <a:xfrm>
            <a:off x="4648200" y="457200"/>
            <a:ext cx="3346704" cy="639762"/>
          </a:xfrm>
        </p:spPr>
        <p:txBody>
          <a:bodyPr/>
          <a:lstStyle/>
          <a:p>
            <a:r>
              <a:rPr lang="en-US" dirty="0" smtClean="0"/>
              <a:t>Stay Hydrated</a:t>
            </a:r>
            <a:endParaRPr lang="en-US" dirty="0"/>
          </a:p>
        </p:txBody>
      </p:sp>
      <p:sp>
        <p:nvSpPr>
          <p:cNvPr id="6" name="Content Placeholder 5"/>
          <p:cNvSpPr>
            <a:spLocks noGrp="1"/>
          </p:cNvSpPr>
          <p:nvPr>
            <p:ph sz="quarter" idx="4"/>
          </p:nvPr>
        </p:nvSpPr>
        <p:spPr>
          <a:xfrm>
            <a:off x="4648200" y="1295400"/>
            <a:ext cx="3346704" cy="2743200"/>
          </a:xfrm>
        </p:spPr>
        <p:txBody>
          <a:bodyPr/>
          <a:lstStyle/>
          <a:p>
            <a:r>
              <a:rPr lang="en-US" dirty="0" smtClean="0"/>
              <a:t>Drink lots of fluids because even though it’s cold you can sweat excessively due to insulated clothing. </a:t>
            </a:r>
            <a:endParaRPr lang="en-US" dirty="0"/>
          </a:p>
        </p:txBody>
      </p:sp>
      <p:sp>
        <p:nvSpPr>
          <p:cNvPr id="2" name="Title 1"/>
          <p:cNvSpPr>
            <a:spLocks noGrp="1"/>
          </p:cNvSpPr>
          <p:nvPr>
            <p:ph type="title"/>
          </p:nvPr>
        </p:nvSpPr>
        <p:spPr>
          <a:xfrm>
            <a:off x="1981200" y="5181600"/>
            <a:ext cx="6512511" cy="1143000"/>
          </a:xfrm>
        </p:spPr>
        <p:txBody>
          <a:bodyPr/>
          <a:lstStyle/>
          <a:p>
            <a:r>
              <a:rPr lang="en-US" dirty="0" smtClean="0"/>
              <a:t>Preparing your body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24" y="2514599"/>
            <a:ext cx="3469276" cy="222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92879"/>
            <a:ext cx="3124200" cy="22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59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336</TotalTime>
  <Words>2488</Words>
  <Application>Microsoft Office PowerPoint</Application>
  <PresentationFormat>On-screen Show (4:3)</PresentationFormat>
  <Paragraphs>167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Slipstream</vt:lpstr>
      <vt:lpstr>PowerPoint Presentation</vt:lpstr>
      <vt:lpstr>Planning to go on a Ski Trip</vt:lpstr>
      <vt:lpstr>Table of Contents</vt:lpstr>
      <vt:lpstr>Getting Started</vt:lpstr>
      <vt:lpstr>Planning to go</vt:lpstr>
      <vt:lpstr>Picking a Resort</vt:lpstr>
      <vt:lpstr>Ski gear </vt:lpstr>
      <vt:lpstr>Ski Safety Tips</vt:lpstr>
      <vt:lpstr>Preparing your body</vt:lpstr>
      <vt:lpstr>Preparation</vt:lpstr>
      <vt:lpstr>Ski Wear</vt:lpstr>
      <vt:lpstr>Keep Warm</vt:lpstr>
      <vt:lpstr>Buddy System</vt:lpstr>
      <vt:lpstr>Learning how to Ski</vt:lpstr>
      <vt:lpstr>Preparing to Ski</vt:lpstr>
      <vt:lpstr>Put on your skis</vt:lpstr>
      <vt:lpstr>Basic Skills</vt:lpstr>
      <vt:lpstr>Starting to ski</vt:lpstr>
      <vt:lpstr>Ski movement</vt:lpstr>
      <vt:lpstr>Trail Difficulty</vt:lpstr>
      <vt:lpstr>Techniques</vt:lpstr>
      <vt:lpstr>Troubleshooting Guide</vt:lpstr>
      <vt:lpstr>Index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TCL103</dc:creator>
  <cp:lastModifiedBy>willisicheckin</cp:lastModifiedBy>
  <cp:revision>46</cp:revision>
  <cp:lastPrinted>2012-11-20T15:17:06Z</cp:lastPrinted>
  <dcterms:created xsi:type="dcterms:W3CDTF">2012-11-15T14:38:55Z</dcterms:created>
  <dcterms:modified xsi:type="dcterms:W3CDTF">2012-11-26T18:42:21Z</dcterms:modified>
</cp:coreProperties>
</file>